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83" r:id="rId16"/>
    <p:sldId id="270" r:id="rId17"/>
    <p:sldId id="282" r:id="rId18"/>
    <p:sldId id="280" r:id="rId19"/>
    <p:sldId id="272" r:id="rId20"/>
    <p:sldId id="271" r:id="rId21"/>
    <p:sldId id="281" r:id="rId22"/>
    <p:sldId id="273" r:id="rId23"/>
    <p:sldId id="274" r:id="rId24"/>
    <p:sldId id="275" r:id="rId25"/>
    <p:sldId id="276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94660"/>
  </p:normalViewPr>
  <p:slideViewPr>
    <p:cSldViewPr>
      <p:cViewPr varScale="1">
        <p:scale>
          <a:sx n="81" d="100"/>
          <a:sy n="81" d="100"/>
        </p:scale>
        <p:origin x="16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7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2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6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3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22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4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5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0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B766-8F7D-45F7-80F0-E45AF6AEF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857" y="457200"/>
            <a:ext cx="5875867" cy="937620"/>
          </a:xfrm>
        </p:spPr>
        <p:txBody>
          <a:bodyPr/>
          <a:lstStyle/>
          <a:p>
            <a:r>
              <a:rPr lang="en-IN" u="sng" dirty="0"/>
              <a:t>MDD REVIEW-II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24C4F-ADFA-4EAE-8CA2-D5857A511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445" y="3844800"/>
            <a:ext cx="6600451" cy="255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/>
              <a:t>GROUP MEMBERS-</a:t>
            </a:r>
          </a:p>
          <a:p>
            <a:pPr>
              <a:lnSpc>
                <a:spcPct val="100000"/>
              </a:lnSpc>
            </a:pPr>
            <a:r>
              <a:rPr lang="en-IN" dirty="0"/>
              <a:t>ASUTOSH REDDY – RA1611018010086</a:t>
            </a:r>
          </a:p>
          <a:p>
            <a:pPr>
              <a:lnSpc>
                <a:spcPct val="100000"/>
              </a:lnSpc>
            </a:pPr>
            <a:r>
              <a:rPr lang="en-IN" dirty="0"/>
              <a:t>MRIDAV GOEL </a:t>
            </a:r>
            <a:r>
              <a:rPr lang="en-IN"/>
              <a:t>– RA1611018010098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dirty="0"/>
              <a:t>SATYAM DUDHAGRA – RA1611018010102</a:t>
            </a:r>
          </a:p>
          <a:p>
            <a:pPr>
              <a:lnSpc>
                <a:spcPct val="100000"/>
              </a:lnSpc>
            </a:pPr>
            <a:r>
              <a:rPr lang="en-IN" dirty="0"/>
              <a:t>ASHISH DUBEY – RA1611018010122</a:t>
            </a:r>
          </a:p>
          <a:p>
            <a:pPr>
              <a:lnSpc>
                <a:spcPct val="100000"/>
              </a:lnSpc>
            </a:pPr>
            <a:r>
              <a:rPr lang="en-IN" dirty="0"/>
              <a:t>PAWAN RAJ SINGH – RA1611018010146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D59173-060D-4761-911E-1CF47D633923}"/>
              </a:ext>
            </a:extLst>
          </p:cNvPr>
          <p:cNvSpPr txBox="1">
            <a:spLocks/>
          </p:cNvSpPr>
          <p:nvPr/>
        </p:nvSpPr>
        <p:spPr>
          <a:xfrm>
            <a:off x="1066800" y="1981200"/>
            <a:ext cx="7396317" cy="6996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u="sng" dirty="0"/>
              <a:t>ANTI-LOCK BRAKING SYSTEM</a:t>
            </a:r>
          </a:p>
        </p:txBody>
      </p:sp>
    </p:spTree>
    <p:extLst>
      <p:ext uri="{BB962C8B-B14F-4D97-AF65-F5344CB8AC3E}">
        <p14:creationId xmlns:p14="http://schemas.microsoft.com/office/powerpoint/2010/main" val="261163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E76D-6D9E-8647-9BBF-D8AE0C23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966498"/>
            <a:ext cx="6571343" cy="1049235"/>
          </a:xfrm>
        </p:spPr>
        <p:txBody>
          <a:bodyPr/>
          <a:lstStyle/>
          <a:p>
            <a:r>
              <a:rPr lang="en-US" dirty="0"/>
              <a:t>Difficulties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ABA6-20C8-9D4F-80B3-FF36D474C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in mapping mates to joints from SolidWorks CAD model to Simscape Environment.</a:t>
            </a:r>
          </a:p>
          <a:p>
            <a:r>
              <a:rPr lang="en-US" dirty="0"/>
              <a:t>Simscape Fluids is needed for various hydraulic valves.</a:t>
            </a:r>
          </a:p>
          <a:p>
            <a:r>
              <a:rPr lang="en-US" dirty="0"/>
              <a:t>Modelling Contact forces for friction braking in Simscape.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2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AB20-A619-455B-BED1-9883081D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038" y="838200"/>
            <a:ext cx="6571343" cy="104923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Model parameters (Vehicle)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DADA6A-DD6C-4810-9480-F28484F63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600494"/>
              </p:ext>
            </p:extLst>
          </p:nvPr>
        </p:nvGraphicFramePr>
        <p:xfrm>
          <a:off x="1447800" y="2016124"/>
          <a:ext cx="6567490" cy="42400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8301">
                  <a:extLst>
                    <a:ext uri="{9D8B030D-6E8A-4147-A177-3AD203B41FA5}">
                      <a16:colId xmlns:a16="http://schemas.microsoft.com/office/drawing/2014/main" val="622128889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892259694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3111694721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598543662"/>
                    </a:ext>
                  </a:extLst>
                </a:gridCol>
              </a:tblGrid>
              <a:tr h="564702">
                <a:tc>
                  <a:txBody>
                    <a:bodyPr/>
                    <a:lstStyle/>
                    <a:p>
                      <a:r>
                        <a:rPr lang="en-IN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05710"/>
                  </a:ext>
                </a:extLst>
              </a:tr>
              <a:tr h="564702">
                <a:tc>
                  <a:txBody>
                    <a:bodyPr/>
                    <a:lstStyle/>
                    <a:p>
                      <a:r>
                        <a:rPr lang="en-IN" sz="1600" dirty="0"/>
                        <a:t>m</a:t>
                      </a:r>
                      <a:r>
                        <a:rPr lang="en-IN" sz="1600" baseline="-25000" dirty="0"/>
                        <a:t>v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Mass of the vehicle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53946"/>
                  </a:ext>
                </a:extLst>
              </a:tr>
              <a:tr h="564702">
                <a:tc>
                  <a:txBody>
                    <a:bodyPr/>
                    <a:lstStyle/>
                    <a:p>
                      <a:r>
                        <a:rPr lang="en-IN" sz="1600" dirty="0"/>
                        <a:t>J</a:t>
                      </a:r>
                      <a:r>
                        <a:rPr lang="en-IN" sz="1600" baseline="-25000" dirty="0"/>
                        <a:t>w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Kg.m</a:t>
                      </a:r>
                      <a:r>
                        <a:rPr lang="en-IN" sz="1600" baseline="300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Wheel inertia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5189"/>
                  </a:ext>
                </a:extLst>
              </a:tr>
              <a:tr h="564702">
                <a:tc>
                  <a:txBody>
                    <a:bodyPr/>
                    <a:lstStyle/>
                    <a:p>
                      <a:r>
                        <a:rPr lang="en-IN" sz="1600" dirty="0"/>
                        <a:t>r</a:t>
                      </a:r>
                      <a:r>
                        <a:rPr lang="en-IN" sz="1600" baseline="-25000" dirty="0"/>
                        <a:t>w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Wheel radius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58615"/>
                  </a:ext>
                </a:extLst>
              </a:tr>
              <a:tr h="564702">
                <a:tc>
                  <a:txBody>
                    <a:bodyPr/>
                    <a:lstStyle/>
                    <a:p>
                      <a:r>
                        <a:rPr lang="en-IN" sz="1600" dirty="0"/>
                        <a:t>v</a:t>
                      </a:r>
                      <a:r>
                        <a:rPr lang="en-IN" sz="1600" baseline="-25000" dirty="0"/>
                        <a:t>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Initial vehicle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345705"/>
                  </a:ext>
                </a:extLst>
              </a:tr>
              <a:tr h="649141">
                <a:tc>
                  <a:txBody>
                    <a:bodyPr/>
                    <a:lstStyle/>
                    <a:p>
                      <a:r>
                        <a:rPr lang="en-IN" sz="1600" dirty="0"/>
                        <a:t>v</a:t>
                      </a:r>
                      <a:r>
                        <a:rPr lang="en-IN" sz="1600" baseline="-25000" dirty="0"/>
                        <a:t>min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Minimum vehicle speed for slip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166552"/>
                  </a:ext>
                </a:extLst>
              </a:tr>
              <a:tr h="564702">
                <a:tc>
                  <a:txBody>
                    <a:bodyPr/>
                    <a:lstStyle/>
                    <a:p>
                      <a:r>
                        <a:rPr lang="en-IN" sz="16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m/s</a:t>
                      </a:r>
                      <a:r>
                        <a:rPr lang="en-IN" sz="1600" baseline="300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Gravity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94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2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BE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66D382-C47C-4074-8DC2-8D52680A5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r="12228"/>
          <a:stretch/>
        </p:blipFill>
        <p:spPr>
          <a:xfrm>
            <a:off x="857957" y="643467"/>
            <a:ext cx="742808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7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F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8EE87E-4760-4D7E-A00B-4206A372F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729586"/>
            <a:ext cx="8178799" cy="49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2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mdd">
            <a:hlinkClick r:id="" action="ppaction://media"/>
            <a:extLst>
              <a:ext uri="{FF2B5EF4-FFF2-40B4-BE49-F238E27FC236}">
                <a16:creationId xmlns:a16="http://schemas.microsoft.com/office/drawing/2014/main" id="{3560ADBC-B602-40AA-90AD-AE3CABF967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533400"/>
            <a:ext cx="7391400" cy="4650662"/>
          </a:xfrm>
        </p:spPr>
      </p:pic>
    </p:spTree>
    <p:extLst>
      <p:ext uri="{BB962C8B-B14F-4D97-AF65-F5344CB8AC3E}">
        <p14:creationId xmlns:p14="http://schemas.microsoft.com/office/powerpoint/2010/main" val="26343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841D-392D-41A2-A735-AF7541AB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In-Loop Simulation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DB284-8E3B-4893-B0FC-6CDA9EFA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technique used to abstract the behavior of a system or sub-system in a way that this model can be used to test, simulate and verify that model.</a:t>
            </a:r>
          </a:p>
          <a:p>
            <a:r>
              <a:rPr lang="en-US" dirty="0"/>
              <a:t>The ABS model is tested and verified using the mathematical model and hydraulic system as the transfer function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548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761B-AC79-48DC-B206-B0B4125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Model-in loop simulation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4437CC-E908-4477-8108-27A46CA2F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1981200"/>
            <a:ext cx="7007578" cy="3941763"/>
          </a:xfrm>
        </p:spPr>
      </p:pic>
    </p:spTree>
    <p:extLst>
      <p:ext uri="{BB962C8B-B14F-4D97-AF65-F5344CB8AC3E}">
        <p14:creationId xmlns:p14="http://schemas.microsoft.com/office/powerpoint/2010/main" val="294305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2657-8777-486D-887E-16B1A672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8" y="1066800"/>
            <a:ext cx="6571343" cy="1049235"/>
          </a:xfrm>
        </p:spPr>
        <p:txBody>
          <a:bodyPr/>
          <a:lstStyle/>
          <a:p>
            <a:r>
              <a:rPr lang="en-US" dirty="0"/>
              <a:t>Model Parameters and Inputs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886049-F5D9-48B3-B4CC-9862B82D3E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397192"/>
              </p:ext>
            </p:extLst>
          </p:nvPr>
        </p:nvGraphicFramePr>
        <p:xfrm>
          <a:off x="1447800" y="2016125"/>
          <a:ext cx="6567488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5988">
                  <a:extLst>
                    <a:ext uri="{9D8B030D-6E8A-4147-A177-3AD203B41FA5}">
                      <a16:colId xmlns:a16="http://schemas.microsoft.com/office/drawing/2014/main" val="1237008278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1380254006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186377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Variable/ Parameter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36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Ctrl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ON/OFF Abs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1/0 for on/off ABS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69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Gravitational Acceleration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 m/s^2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2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Inertia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1.572 kg m^2 =37.32 lb ft^2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6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Pressure to torque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0.00566 m^3 = 0.2 ft^3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 of  Vehicle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kg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4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BPmax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Brake Torque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lb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1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Radius of wheel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 mm = 1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60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constant of Hydraulic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Velocity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defined (in m/s^2)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6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Slip values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(1x21)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Desired slip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5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 of friction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(1x21)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37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57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D5B05-4E4E-4CB0-AC55-8F3E0740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3" y="1219200"/>
            <a:ext cx="7056734" cy="516919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87EF9-ADBB-401B-BCFF-6E9D783400C7}"/>
              </a:ext>
            </a:extLst>
          </p:cNvPr>
          <p:cNvSpPr txBox="1"/>
          <p:nvPr/>
        </p:nvSpPr>
        <p:spPr>
          <a:xfrm>
            <a:off x="1043633" y="228600"/>
            <a:ext cx="705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Friction coefficient v/s Slip percentage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0589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15C06-F896-458F-8CA9-C2613FC96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762000"/>
            <a:ext cx="8263465" cy="4648200"/>
          </a:xfrm>
        </p:spPr>
      </p:pic>
    </p:spTree>
    <p:extLst>
      <p:ext uri="{BB962C8B-B14F-4D97-AF65-F5344CB8AC3E}">
        <p14:creationId xmlns:p14="http://schemas.microsoft.com/office/powerpoint/2010/main" val="308248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1A12-2C79-4C7C-B84E-972F8492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322" y="1295400"/>
            <a:ext cx="6571343" cy="533399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9C8E1-BC48-43E0-BDBF-09E8C7F3D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927867"/>
          </a:xfrm>
        </p:spPr>
        <p:txBody>
          <a:bodyPr>
            <a:noAutofit/>
          </a:bodyPr>
          <a:lstStyle/>
          <a:p>
            <a:r>
              <a:rPr lang="en-IN" sz="2400" dirty="0"/>
              <a:t>Introduction to ABS</a:t>
            </a:r>
          </a:p>
          <a:p>
            <a:r>
              <a:rPr lang="en-IN" sz="2400" dirty="0"/>
              <a:t>Vehicle without ABS</a:t>
            </a:r>
          </a:p>
          <a:p>
            <a:r>
              <a:rPr lang="en-IN" sz="2400" dirty="0"/>
              <a:t>Illustration of ABS</a:t>
            </a:r>
          </a:p>
          <a:p>
            <a:r>
              <a:rPr lang="en-IN" sz="2400" dirty="0"/>
              <a:t>Components of ABS</a:t>
            </a:r>
          </a:p>
          <a:p>
            <a:r>
              <a:rPr lang="en-IN" sz="2400" dirty="0"/>
              <a:t>ABS layout</a:t>
            </a:r>
          </a:p>
          <a:p>
            <a:r>
              <a:rPr lang="en-IN" sz="2400" dirty="0"/>
              <a:t>Steps involved in ABS working</a:t>
            </a:r>
          </a:p>
        </p:txBody>
      </p:sp>
    </p:spTree>
    <p:extLst>
      <p:ext uri="{BB962C8B-B14F-4D97-AF65-F5344CB8AC3E}">
        <p14:creationId xmlns:p14="http://schemas.microsoft.com/office/powerpoint/2010/main" val="408703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D447B-2C66-426E-B9F0-9C0A2CED3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7201902" cy="47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E69E-8284-4567-8122-37CE7E4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 in Mathematical Modelling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835F7-D0D1-4DDE-8DA1-4F837BE3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familiar with many Simulink components and their various uses</a:t>
            </a:r>
            <a:r>
              <a:rPr lang="en-IN" dirty="0"/>
              <a:t>.</a:t>
            </a:r>
          </a:p>
          <a:p>
            <a:r>
              <a:rPr lang="en-IN" dirty="0"/>
              <a:t>Difficult to find slip v/s Mu graphs for different surfaces.</a:t>
            </a:r>
          </a:p>
          <a:p>
            <a:r>
              <a:rPr lang="en-IN" dirty="0"/>
              <a:t>Conversion to Feet-pound-second system of our process parameters and inputs from MKS.</a:t>
            </a:r>
          </a:p>
          <a:p>
            <a:r>
              <a:rPr lang="en-IN" dirty="0"/>
              <a:t>This was because of the availability of hydraulic lag transfer function in FPS units.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30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B1AB9-9B7E-4BAE-B1E2-4058C178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" y="1143000"/>
            <a:ext cx="8497711" cy="4953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CE04C1-1F29-47E1-A424-50E94539C1F7}"/>
              </a:ext>
            </a:extLst>
          </p:cNvPr>
          <p:cNvSpPr txBox="1"/>
          <p:nvPr/>
        </p:nvSpPr>
        <p:spPr>
          <a:xfrm>
            <a:off x="323144" y="228600"/>
            <a:ext cx="866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Vehicle speed and Wheel angular speed v/s time (ABS On)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073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039B0-2725-4D2E-9761-F0748132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1" y="1143000"/>
            <a:ext cx="8633177" cy="48561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43C52-210E-4BF4-BD6A-BC321DB8DE67}"/>
              </a:ext>
            </a:extLst>
          </p:cNvPr>
          <p:cNvSpPr txBox="1"/>
          <p:nvPr/>
        </p:nvSpPr>
        <p:spPr>
          <a:xfrm>
            <a:off x="2743199" y="335617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Slip v/s Time (ABS On)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2810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561EC-9A4D-4203-BF5A-54E9ABDAF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" y="1295400"/>
            <a:ext cx="8497711" cy="5029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5E8C4-8246-43BE-9DC6-299370A10875}"/>
              </a:ext>
            </a:extLst>
          </p:cNvPr>
          <p:cNvSpPr txBox="1"/>
          <p:nvPr/>
        </p:nvSpPr>
        <p:spPr>
          <a:xfrm>
            <a:off x="228601" y="228600"/>
            <a:ext cx="859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Vehicle speed and Wheel angular speed v/s time (ABS Off)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3641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B6681-3C7C-45C6-B8B6-4B589D540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19200"/>
            <a:ext cx="8571089" cy="4953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382F6-4D11-40D9-95B0-7C22A7D0FCB9}"/>
              </a:ext>
            </a:extLst>
          </p:cNvPr>
          <p:cNvSpPr txBox="1"/>
          <p:nvPr/>
        </p:nvSpPr>
        <p:spPr>
          <a:xfrm>
            <a:off x="2781299" y="3048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Slip v/s Time (ABS Off)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548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9-10-11 at 01.13.36">
            <a:hlinkClick r:id="" action="ppaction://media"/>
            <a:extLst>
              <a:ext uri="{FF2B5EF4-FFF2-40B4-BE49-F238E27FC236}">
                <a16:creationId xmlns:a16="http://schemas.microsoft.com/office/drawing/2014/main" id="{67206845-FFBE-4ED7-A4E2-2B3B27173D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057400"/>
            <a:ext cx="6942224" cy="378936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084CF-37EB-4E3E-A4B1-1175779D2B3A}"/>
              </a:ext>
            </a:extLst>
          </p:cNvPr>
          <p:cNvSpPr txBox="1"/>
          <p:nvPr/>
        </p:nvSpPr>
        <p:spPr>
          <a:xfrm>
            <a:off x="1219200" y="1013806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 of Controller with the virtual prototype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437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E43F-765B-4788-9B0E-C7D3D5B8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9FC05-B38E-4D1E-A448-71F21204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699267"/>
          </a:xfrm>
        </p:spPr>
        <p:txBody>
          <a:bodyPr>
            <a:noAutofit/>
          </a:bodyPr>
          <a:lstStyle/>
          <a:p>
            <a:r>
              <a:rPr lang="en-IN" sz="2400" dirty="0"/>
              <a:t>It is an anti-skid type braking system.</a:t>
            </a:r>
          </a:p>
          <a:p>
            <a:r>
              <a:rPr lang="en-IN" sz="2400" dirty="0"/>
              <a:t>It prevents the locking of the wheels due to vigorous braking.</a:t>
            </a:r>
          </a:p>
          <a:p>
            <a:r>
              <a:rPr lang="en-IN" sz="2400" dirty="0"/>
              <a:t>Helps in maintaining the tractive contact with the road surface.</a:t>
            </a:r>
          </a:p>
          <a:p>
            <a:r>
              <a:rPr lang="en-IN" sz="2400" dirty="0"/>
              <a:t>Offers improved vehicle control and decreases stopping distances on wet and slippery surfaces.</a:t>
            </a:r>
          </a:p>
        </p:txBody>
      </p:sp>
    </p:spTree>
    <p:extLst>
      <p:ext uri="{BB962C8B-B14F-4D97-AF65-F5344CB8AC3E}">
        <p14:creationId xmlns:p14="http://schemas.microsoft.com/office/powerpoint/2010/main" val="95077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7956-1120-4FD3-AA3A-A02076B9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Vehicle without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0ED10-759E-4962-8C49-F0CD075B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Larger braking distance</a:t>
            </a:r>
          </a:p>
          <a:p>
            <a:r>
              <a:rPr lang="en-IN" sz="2400" dirty="0"/>
              <a:t>Loss of control over vehicle</a:t>
            </a:r>
          </a:p>
          <a:p>
            <a:r>
              <a:rPr lang="en-IN" sz="2400" dirty="0"/>
              <a:t>Unable to steer while braking</a:t>
            </a:r>
          </a:p>
          <a:p>
            <a:r>
              <a:rPr lang="en-IN" sz="2400" dirty="0"/>
              <a:t>Greater Slip between wheel velocity and vehicle velocity</a:t>
            </a:r>
          </a:p>
        </p:txBody>
      </p:sp>
    </p:spTree>
    <p:extLst>
      <p:ext uri="{BB962C8B-B14F-4D97-AF65-F5344CB8AC3E}">
        <p14:creationId xmlns:p14="http://schemas.microsoft.com/office/powerpoint/2010/main" val="262806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E2313CB-AD5A-4ABF-8017-2F3888D07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E009D9-E9CB-4EBB-A0C6-C345F8495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AF15B-89A9-453B-BC6E-3BC3719A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46" y="4459039"/>
            <a:ext cx="6482259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 dirty="0"/>
              <a:t>Abs working (steerability)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30FFF44-4B6D-47A3-8EF6-EC72DA2A7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254" y="323838"/>
            <a:ext cx="6974973" cy="3652791"/>
            <a:chOff x="1445672" y="323838"/>
            <a:chExt cx="9299965" cy="365279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C9BEEC-0281-408B-840C-9C73B781A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5672" y="323838"/>
              <a:ext cx="9299965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A308C4D-7B09-4FA1-B1F7-77E5C3FDF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8238" y="647445"/>
              <a:ext cx="8673013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C547D0E-8A87-4725-8224-311D6A772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5057" y="806495"/>
            <a:ext cx="6260706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ith and without abs">
            <a:extLst>
              <a:ext uri="{FF2B5EF4-FFF2-40B4-BE49-F238E27FC236}">
                <a16:creationId xmlns:a16="http://schemas.microsoft.com/office/drawing/2014/main" id="{C4DC89E1-BAF9-40E5-9C5C-9E49401FD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9949" y="1291143"/>
            <a:ext cx="6015492" cy="171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E5C3848-5A58-4B84-AFBB-E7D9B99E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2546" y="5027185"/>
            <a:ext cx="648225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A580E99-2B1B-4372-A707-20312A940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B4A4AA-0179-4AB7-8EED-031600A7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7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38EDC-2AD3-4134-8C02-993E02E9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46" y="4613198"/>
            <a:ext cx="6490891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/>
              <a:t>Reducing the braking distance</a:t>
            </a:r>
          </a:p>
        </p:txBody>
      </p:sp>
      <p:pic>
        <p:nvPicPr>
          <p:cNvPr id="2052" name="Picture 4" descr="Image result for with and without abs">
            <a:extLst>
              <a:ext uri="{FF2B5EF4-FFF2-40B4-BE49-F238E27FC236}">
                <a16:creationId xmlns:a16="http://schemas.microsoft.com/office/drawing/2014/main" id="{E3D158D7-8600-4B61-A8BB-6E8168A667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352" y="643992"/>
            <a:ext cx="6215448" cy="36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2546" y="4460798"/>
            <a:ext cx="648225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89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6DD0-AFDB-4BEA-8CA8-6BCCAAF5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br>
              <a:rPr lang="en-IN" dirty="0"/>
            </a:br>
            <a:r>
              <a:rPr lang="en-IN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BD91-891C-4BD3-9D07-D8B2ABAF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84" y="2015734"/>
            <a:ext cx="4646838" cy="3450613"/>
          </a:xfrm>
        </p:spPr>
        <p:txBody>
          <a:bodyPr>
            <a:normAutofit/>
          </a:bodyPr>
          <a:lstStyle/>
          <a:p>
            <a:r>
              <a:rPr lang="en-IN" dirty="0"/>
              <a:t>Brake Disc </a:t>
            </a:r>
          </a:p>
          <a:p>
            <a:r>
              <a:rPr lang="en-IN" dirty="0"/>
              <a:t>ABS Reluctor/Toner Ring</a:t>
            </a:r>
          </a:p>
          <a:p>
            <a:r>
              <a:rPr lang="en-IN" dirty="0"/>
              <a:t>Wheel Speed Sensor</a:t>
            </a:r>
          </a:p>
          <a:p>
            <a:r>
              <a:rPr lang="en-IN" dirty="0"/>
              <a:t>ECU</a:t>
            </a:r>
          </a:p>
          <a:p>
            <a:r>
              <a:rPr lang="en-IN" dirty="0"/>
              <a:t>ABS Modulator Valve</a:t>
            </a:r>
          </a:p>
          <a:p>
            <a:r>
              <a:rPr lang="en-IN" dirty="0"/>
              <a:t>ABS Pump</a:t>
            </a:r>
          </a:p>
        </p:txBody>
      </p:sp>
      <p:pic>
        <p:nvPicPr>
          <p:cNvPr id="3074" name="Picture 2" descr="Image result for abs tone wheel ring">
            <a:extLst>
              <a:ext uri="{FF2B5EF4-FFF2-40B4-BE49-F238E27FC236}">
                <a16:creationId xmlns:a16="http://schemas.microsoft.com/office/drawing/2014/main" id="{1909076B-CB18-4069-8363-02FB53EF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5523" y="2286001"/>
            <a:ext cx="2555618" cy="25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3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722BD-F7E6-4CDE-B79D-0EBAD438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Cad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EAAA6721-FAD2-3442-BC31-564161D5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68" y="1040426"/>
            <a:ext cx="459374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8530DFF-8B01-1744-8A7E-AB40593F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8" y="838880"/>
            <a:ext cx="4234954" cy="4043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4FFCC2-D7B6-DE49-A5AA-961C8D00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63" y="838880"/>
            <a:ext cx="3875862" cy="41413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873998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516</Words>
  <Application>Microsoft Office PowerPoint</Application>
  <PresentationFormat>On-screen Show (4:3)</PresentationFormat>
  <Paragraphs>123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MDD REVIEW-II</vt:lpstr>
      <vt:lpstr>contents</vt:lpstr>
      <vt:lpstr>Introduction</vt:lpstr>
      <vt:lpstr>Vehicle without ABS</vt:lpstr>
      <vt:lpstr>Abs working (steerability)</vt:lpstr>
      <vt:lpstr>Reducing the braking distance</vt:lpstr>
      <vt:lpstr> components</vt:lpstr>
      <vt:lpstr>Cad model</vt:lpstr>
      <vt:lpstr>PowerPoint Presentation</vt:lpstr>
      <vt:lpstr>Difficulties faced</vt:lpstr>
      <vt:lpstr> Model parameters (Vehicle)</vt:lpstr>
      <vt:lpstr>PowerPoint Presentation</vt:lpstr>
      <vt:lpstr>PowerPoint Presentation</vt:lpstr>
      <vt:lpstr>PowerPoint Presentation</vt:lpstr>
      <vt:lpstr>Model In-Loop Simulation</vt:lpstr>
      <vt:lpstr> Model-in loop simulation</vt:lpstr>
      <vt:lpstr>Model Parameters and Inputs</vt:lpstr>
      <vt:lpstr>PowerPoint Presentation</vt:lpstr>
      <vt:lpstr>PowerPoint Presentation</vt:lpstr>
      <vt:lpstr>PowerPoint Presentation</vt:lpstr>
      <vt:lpstr>Problems faced in Mathematical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MDD REVIEW-1</dc:title>
  <dc:creator>hp</dc:creator>
  <cp:lastModifiedBy>satyam dudhagara</cp:lastModifiedBy>
  <cp:revision>26</cp:revision>
  <dcterms:created xsi:type="dcterms:W3CDTF">2019-09-06T08:37:00Z</dcterms:created>
  <dcterms:modified xsi:type="dcterms:W3CDTF">2019-10-30T16:12:02Z</dcterms:modified>
</cp:coreProperties>
</file>